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hDOEcrgefb/m/jV8lo1N/0l1M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d55f6cafb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5d55f6cafb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d55f6cafb_0_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5d55f6cafb_0_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569d97b7e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e569d97b7e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d55f6cafb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5d55f6cafb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569d97b7e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e569d97b7e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569d97b7e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569d97b7e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d55f6cafb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5d55f6cafb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569d97b7e_0_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e569d97b7e_0_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569d97b7e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e569d97b7e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569d97b7e_0_1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e569d97b7e_0_1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569d97b7e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e569d97b7e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d55f6cafb_0_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5d55f6cafb_0_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569d97b7e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e569d97b7e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569d97b7e_0_1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e569d97b7e_0_1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569d97b7e_0_1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e569d97b7e_0_1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569d97b7e_0_1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e569d97b7e_0_1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569d97b7e_0_1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e569d97b7e_0_1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569d97b7e_0_1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e569d97b7e_0_1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569d97b7e_0_17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e569d97b7e_0_17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d55f6cafb_0_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5d55f6cafb_0_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569d97b7e_0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1e569d97b7e_0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d55f6cafb_0_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5d55f6cafb_0_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d55f6cafb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5d55f6cafb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d55f6cafb_0_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5d55f6cafb_0_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d55f6cafb_0_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25d55f6cafb_0_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569d97b7e_0_1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e569d97b7e_0_1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569d97b7e_0_1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1e569d97b7e_0_1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569d97b7e_0_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1e569d97b7e_0_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569d97b7e_0_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1e569d97b7e_0_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569d97b7e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1e569d97b7e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569d97b7e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1e569d97b7e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569d97b7e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e569d97b7e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569d97b7e_0_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e569d97b7e_0_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Kotlin e Android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55f6cafb_0_8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Algumas outras funções adicionadas ao Kotlin: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Tipos implícitos e estáticos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Extensão de funções e classes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Higher order functions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Condicionais com when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7" name="Google Shape;127;g25d55f6caf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5d55f6cafb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5d55f6cafb_0_8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Kotlin vs Java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d55f6cafb_0_22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5d55f6cafb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5d55f6cafb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5d55f6cafb_0_22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Array.map() no Java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5d55f6cafb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4775" y="1522000"/>
            <a:ext cx="6426551" cy="34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569d97b7e_0_62"/>
          <p:cNvSpPr txBox="1"/>
          <p:nvPr/>
        </p:nvSpPr>
        <p:spPr>
          <a:xfrm>
            <a:off x="1897075" y="1522000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e569d97b7e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e569d97b7e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e569d97b7e_0_62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Array.map() no Kotlin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e569d97b7e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675" y="1714375"/>
            <a:ext cx="4464975" cy="1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d55f6cafb_0_29"/>
          <p:cNvSpPr txBox="1"/>
          <p:nvPr/>
        </p:nvSpPr>
        <p:spPr>
          <a:xfrm>
            <a:off x="1897075" y="1522000"/>
            <a:ext cx="6004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a capacidade de expandir a funcionalidade de uma classe/objeto sem a necessidade da utilização de encapsulamento, herança ou polimorfismos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É possível modificar até as classes mais básicas, como String e Int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3" name="Google Shape;153;g25d55f6cafb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5d55f6cafb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5d55f6cafb_0_29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Function Extensions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e569d97b7e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e569d97b7e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e569d97b7e_0_71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Function Extensions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1e569d97b7e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8812" y="-756814"/>
            <a:ext cx="9832174" cy="61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569d97b7e_0_79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Nesse semestre iremos dar um enfoque maior na integração do React Native com o Android.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Vamos começar com o básico de Android nativo, e então cobriremos as lacunas que não pudemos aplicar por estarmos usando a versão web o react-native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e569d97b7e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e569d97b7e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e569d97b7e_0_79"/>
          <p:cNvSpPr txBox="1"/>
          <p:nvPr/>
        </p:nvSpPr>
        <p:spPr>
          <a:xfrm>
            <a:off x="1577650" y="30285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Mas lembre-se!!!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e569d97b7e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102" y="1023002"/>
            <a:ext cx="5639673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d55f6cafb_0_15"/>
          <p:cNvSpPr txBox="1"/>
          <p:nvPr/>
        </p:nvSpPr>
        <p:spPr>
          <a:xfrm>
            <a:off x="1897075" y="1522000"/>
            <a:ext cx="567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Já vimos anteriormente em React os Higher Order Components, aka HOCs.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Eram functional components, que recebiam outro componente como parâmetro.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Higher Order Functions são funções que recebem outra função como parâmetro. Similar ao que vimos com os HOCs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25d55f6cafb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5d55f6cafb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5d55f6cafb_0_15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Higher Order Functions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e569d97b7e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e569d97b7e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e569d97b7e_0_87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Higher Order Functions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1e569d97b7e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802" y="1170250"/>
            <a:ext cx="4844898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e569d97b7e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e569d97b7e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e569d97b7e_0_95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Higher Order Functions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e569d97b7e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900" y="1798525"/>
            <a:ext cx="459382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1e569d97b7e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e569d97b7e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e569d97b7e_0_103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Higher Order Functions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e569d97b7e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63" y="1238500"/>
            <a:ext cx="38576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e569d97b7e_0_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775" y="3261600"/>
            <a:ext cx="3857625" cy="13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42"/>
          <p:cNvSpPr txBox="1"/>
          <p:nvPr/>
        </p:nvSpPr>
        <p:spPr>
          <a:xfrm>
            <a:off x="1897075" y="1522000"/>
            <a:ext cx="56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000">
                <a:solidFill>
                  <a:srgbClr val="91A3AD"/>
                </a:solidFill>
              </a:rPr>
              <a:t>Kotlin é uma linguagem de programação jovem, criada principalmente para ser uma alternativa para o desenvolvimento Android.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O que é Kotlin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g1dc68a4331c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600" y="2846450"/>
            <a:ext cx="4223658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e569d97b7e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e569d97b7e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569d97b7e_0_112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When Conditional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1e569d97b7e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25" y="1525050"/>
            <a:ext cx="8408501" cy="29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d55f6cafb_0_36"/>
          <p:cNvSpPr txBox="1"/>
          <p:nvPr/>
        </p:nvSpPr>
        <p:spPr>
          <a:xfrm>
            <a:off x="1897075" y="1522000"/>
            <a:ext cx="567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Ao declararmos uma data class, já ganhamos o(s) construtor(es), os getters e setters, além de funções default de toString equal e hashCode.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 isso, o código fica muito mais conciso e legível.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PS: Getters e setters podem ser adicionados de maneira mais simples no Java com annotations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9" name="Google Shape;219;g25d55f6caf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5d55f6cafb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5d55f6cafb_0_36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569d97b7e_0_121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7" name="Google Shape;227;g1e569d97b7e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e569d97b7e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e569d97b7e_0_121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e569d97b7e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107" y="439600"/>
            <a:ext cx="4062725" cy="46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569d97b7e_0_129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6" name="Google Shape;236;g1e569d97b7e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e569d97b7e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e569d97b7e_0_129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e569d97b7e_0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357" y="496850"/>
            <a:ext cx="2782325" cy="442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569d97b7e_0_138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5" name="Google Shape;245;g1e569d97b7e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e569d97b7e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e569d97b7e_0_138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e569d97b7e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7650" y="126125"/>
            <a:ext cx="6404775" cy="28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e569d97b7e_0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7650" y="3044950"/>
            <a:ext cx="55626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569d97b7e_0_148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5" name="Google Shape;255;g1e569d97b7e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e569d97b7e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e569d97b7e_0_148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1e569d97b7e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925" y="1377800"/>
            <a:ext cx="3982425" cy="26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69d97b7e_0_158"/>
          <p:cNvSpPr txBox="1"/>
          <p:nvPr/>
        </p:nvSpPr>
        <p:spPr>
          <a:xfrm>
            <a:off x="1897075" y="1522000"/>
            <a:ext cx="56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em Kotlin…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4" name="Google Shape;264;g1e569d97b7e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e569d97b7e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e569d97b7e_0_158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Data Clases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1e569d97b7e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50" y="2571750"/>
            <a:ext cx="7873446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1e569d97b7e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e569d97b7e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569d97b7e_0_167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Diferenças var e val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1e569d97b7e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713" y="1617175"/>
            <a:ext cx="4248621" cy="274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569d97b7e_0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00" y="1617175"/>
            <a:ext cx="4116901" cy="27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569d97b7e_0_175"/>
          <p:cNvSpPr txBox="1"/>
          <p:nvPr/>
        </p:nvSpPr>
        <p:spPr>
          <a:xfrm>
            <a:off x="1897075" y="1522000"/>
            <a:ext cx="567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Em Kotlin nossas variáveis são atribuídas utilizando </a:t>
            </a:r>
            <a:r>
              <a:rPr b="1" lang="en-US" sz="2000">
                <a:solidFill>
                  <a:srgbClr val="91A3AD"/>
                </a:solidFill>
              </a:rPr>
              <a:t>var </a:t>
            </a:r>
            <a:r>
              <a:rPr lang="en-US" sz="2000">
                <a:solidFill>
                  <a:srgbClr val="91A3AD"/>
                </a:solidFill>
              </a:rPr>
              <a:t>e </a:t>
            </a:r>
            <a:r>
              <a:rPr b="1" lang="en-US" sz="2000">
                <a:solidFill>
                  <a:srgbClr val="91A3AD"/>
                </a:solidFill>
              </a:rPr>
              <a:t>val</a:t>
            </a:r>
            <a:r>
              <a:rPr lang="en-US" sz="2000">
                <a:solidFill>
                  <a:srgbClr val="91A3AD"/>
                </a:solidFill>
              </a:rPr>
              <a:t>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Usamos </a:t>
            </a:r>
            <a:r>
              <a:rPr b="1" lang="en-US" sz="2000">
                <a:solidFill>
                  <a:srgbClr val="91A3AD"/>
                </a:solidFill>
              </a:rPr>
              <a:t>var </a:t>
            </a:r>
            <a:r>
              <a:rPr lang="en-US" sz="2000">
                <a:solidFill>
                  <a:srgbClr val="91A3AD"/>
                </a:solidFill>
              </a:rPr>
              <a:t>para variáveis, propriamente dito, enquanto </a:t>
            </a:r>
            <a:r>
              <a:rPr b="1" lang="en-US" sz="2000">
                <a:solidFill>
                  <a:srgbClr val="91A3AD"/>
                </a:solidFill>
              </a:rPr>
              <a:t>val</a:t>
            </a:r>
            <a:r>
              <a:rPr lang="en-US" sz="2000">
                <a:solidFill>
                  <a:srgbClr val="91A3AD"/>
                </a:solidFill>
              </a:rPr>
              <a:t>, são valores constantes.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Podemos fazer um paralelo entre Kotlin e Javascript</a:t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var -&gt; let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val -&gt; const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2" name="Google Shape;282;g1e569d97b7e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e569d97b7e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569d97b7e_0_175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Diferenças var e val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5d55f6cafb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5d55f6cafb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5d55f6cafb_0_80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BORA COMEÇAR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5d55f6cafb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2135" y="1274300"/>
            <a:ext cx="5971000" cy="3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569d97b7e_0_1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Java é uma linguagem extremamente consolidada, e amplamente utilizada, tanto pra mobile quanto para backend.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Qual a motivação da mudança de Java para Kotlin?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0" name="Google Shape;70;g1e569d97b7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e569d97b7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e569d97b7e_0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 </a:t>
            </a:r>
            <a:r>
              <a:rPr lang="en-US" sz="3600">
                <a:solidFill>
                  <a:srgbClr val="ED265B"/>
                </a:solidFill>
              </a:rPr>
              <a:t>por quê</a:t>
            </a:r>
            <a:r>
              <a:rPr lang="en-US" sz="3600">
                <a:solidFill>
                  <a:srgbClr val="ED265B"/>
                </a:solidFill>
              </a:rPr>
              <a:t>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d55f6cafb_0_72"/>
          <p:cNvSpPr txBox="1"/>
          <p:nvPr/>
        </p:nvSpPr>
        <p:spPr>
          <a:xfrm>
            <a:off x="1075350" y="1784550"/>
            <a:ext cx="699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Link para o download;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https://developer.android.com/studio</a:t>
            </a:r>
            <a:endParaRPr b="0" i="0" sz="3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5d55f6cafb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5d55f6cafb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5d55f6cafb_0_72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5d55f6caf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5d55f6caf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5d55f6cafb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25d55f6caf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000" y="298475"/>
            <a:ext cx="6267636" cy="4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5d55f6cafb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5d55f6cafb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5d55f6cafb_0_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5d55f6cafb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3155" y="439602"/>
            <a:ext cx="6029001" cy="44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25d55f6cafb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5d55f6cafb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5d55f6cafb_0_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25d55f6cafb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732" y="174502"/>
            <a:ext cx="6621509" cy="4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569d97b7e_0_184"/>
          <p:cNvSpPr txBox="1"/>
          <p:nvPr/>
        </p:nvSpPr>
        <p:spPr>
          <a:xfrm>
            <a:off x="1075350" y="1784550"/>
            <a:ext cx="699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Link para </a:t>
            </a:r>
            <a:r>
              <a:rPr lang="en-US" sz="2000">
                <a:solidFill>
                  <a:srgbClr val="91A3AD"/>
                </a:solidFill>
              </a:rPr>
              <a:t>programar online: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91A3AD"/>
                </a:solidFill>
              </a:rPr>
              <a:t>https://play.kotlinlang.org/</a:t>
            </a:r>
            <a:endParaRPr b="0" i="0" sz="3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1e569d97b7e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e569d97b7e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e569d97b7e_0_184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Kotlin Playground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569d97b7e_0_192"/>
          <p:cNvSpPr txBox="1"/>
          <p:nvPr/>
        </p:nvSpPr>
        <p:spPr>
          <a:xfrm>
            <a:off x="1075350" y="1584700"/>
            <a:ext cx="6993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1 - Criar uma função que define se o número é primo ou não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2 - Criar uma função que receba um Array de inteiros, e devolva a soma do quadrado de cada número do array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ex: [1, 2, 3] -&gt; 1 + 4 + 9 = 14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3 - Criar uma classe Dog, que tenha nome e uma função bark, que loga “au au”. Criar uma instância dessa classe, chamada englishDog, e adicionar uma função barkInEnglish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8" name="Google Shape;338;g1e569d97b7e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e569d97b7e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e569d97b7e_0_192"/>
          <p:cNvSpPr txBox="1"/>
          <p:nvPr/>
        </p:nvSpPr>
        <p:spPr>
          <a:xfrm>
            <a:off x="1577650" y="439600"/>
            <a:ext cx="620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Desafios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569d97b7e_0_9"/>
          <p:cNvSpPr txBox="1"/>
          <p:nvPr/>
        </p:nvSpPr>
        <p:spPr>
          <a:xfrm>
            <a:off x="1897075" y="911925"/>
            <a:ext cx="567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Java continua uma das linguagens mais utilizadas do mundo.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8" name="Google Shape;78;g1e569d97b7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e569d97b7e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569d97b7e_0_9"/>
          <p:cNvSpPr txBox="1"/>
          <p:nvPr/>
        </p:nvSpPr>
        <p:spPr>
          <a:xfrm>
            <a:off x="1897075" y="229221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 por quê?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g1e569d97b7e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137" y="1619925"/>
            <a:ext cx="4864564" cy="3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569d97b7e_0_17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Quem já programou em Java, sabe que é uma linguagem verbosa. É preciso seguir uma série de regras para estruturar da maneira </a:t>
            </a:r>
            <a:r>
              <a:rPr lang="en-US" sz="2000">
                <a:solidFill>
                  <a:srgbClr val="91A3AD"/>
                </a:solidFill>
              </a:rPr>
              <a:t>necessária</a:t>
            </a:r>
            <a:r>
              <a:rPr lang="en-US" sz="2000">
                <a:solidFill>
                  <a:srgbClr val="91A3AD"/>
                </a:solidFill>
              </a:rPr>
              <a:t> o código.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Java também é uma linguagem muito ligada à orientação a objeto, e isso engessa um pouco alguns desenvolvimentos.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7" name="Google Shape;87;g1e569d97b7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e569d97b7e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e569d97b7e_0_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 por quê?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69d97b7e_0_24"/>
          <p:cNvSpPr txBox="1"/>
          <p:nvPr/>
        </p:nvSpPr>
        <p:spPr>
          <a:xfrm>
            <a:off x="1897075" y="1522000"/>
            <a:ext cx="58782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Qual o objetivo do Kotlin: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Facilitar e agilizar o desenvolvimento</a:t>
            </a:r>
            <a:endParaRPr sz="2000">
              <a:solidFill>
                <a:srgbClr val="91A3A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Expandir as possibilidades, aplicando programação funcional de maneira mais fácil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Total compatibilidade com Java e JVM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Auxiliar na resolução de alguns problemas conhecidos de Java (Alô NullPointer)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5" name="Google Shape;95;g1e569d97b7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e569d97b7e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e569d97b7e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E por quê?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569d97b7e_0_31"/>
          <p:cNvSpPr txBox="1"/>
          <p:nvPr/>
        </p:nvSpPr>
        <p:spPr>
          <a:xfrm>
            <a:off x="1897075" y="1522000"/>
            <a:ext cx="5878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Criação: 2011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Comunidade: 6M (contra 16M de Java)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Linguagem oficial do Android desde 2017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Compatibilidade com Java e Javascript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3" name="Google Shape;103;g1e569d97b7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e569d97b7e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e569d97b7e_0_31"/>
          <p:cNvSpPr txBox="1"/>
          <p:nvPr/>
        </p:nvSpPr>
        <p:spPr>
          <a:xfrm>
            <a:off x="1897075" y="439600"/>
            <a:ext cx="52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Características do Kotlin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e569d97b7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e569d97b7e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e569d97b7e_0_38"/>
          <p:cNvSpPr txBox="1"/>
          <p:nvPr/>
        </p:nvSpPr>
        <p:spPr>
          <a:xfrm>
            <a:off x="1922250" y="323900"/>
            <a:ext cx="52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Kotlin vs Java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1e569d97b7e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7" y="1016275"/>
            <a:ext cx="4931464" cy="412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e569d97b7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e569d97b7e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569d97b7e_0_46"/>
          <p:cNvSpPr txBox="1"/>
          <p:nvPr/>
        </p:nvSpPr>
        <p:spPr>
          <a:xfrm>
            <a:off x="1922250" y="323900"/>
            <a:ext cx="52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Kotlin vs Java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e569d97b7e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175" y="1333100"/>
            <a:ext cx="6745701" cy="33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